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7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8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9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5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5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48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1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5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1/15/2025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2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11AC88F6-55CB-496B-8AD8-9ABD2E6E3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F53D3C3-F24F-4317-98B6-A05ECD304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3C1976-EEDC-D905-4160-34A906C099B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l="20982" r="23952" b="-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73CDCCC-8CF6-EF6B-976E-7A6E46B7C927}"/>
              </a:ext>
            </a:extLst>
          </p:cNvPr>
          <p:cNvSpPr txBox="1"/>
          <p:nvPr/>
        </p:nvSpPr>
        <p:spPr>
          <a:xfrm>
            <a:off x="591674" y="1395699"/>
            <a:ext cx="4223965" cy="411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Spielanleitung des Labyrinths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02F8C59-E178-802A-A912-4A33595AE5CE}"/>
              </a:ext>
            </a:extLst>
          </p:cNvPr>
          <p:cNvSpPr txBox="1"/>
          <p:nvPr/>
        </p:nvSpPr>
        <p:spPr>
          <a:xfrm>
            <a:off x="6096000" y="518881"/>
            <a:ext cx="5579499" cy="5792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Die Spieler*innen müssen ein Labyrinth voller Rätsel lösen. 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Die Rätsel im Labyrinth sind mit LEDs gekennzeichnet.               (LED 1 = Frage 1)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Die Fragen/Rätsel haben vier Antwortmöglichkeiten, die mit vier verschiedenen Tastern angewählt werden können.                   (linker Taster = Antwort a) ,...)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Die LEDs des Labyrinths leuchten nun je nach Antwortmöglichkeit in verschiedenen Farben (bei falscher Antwort leuchtet                 die LED rot). 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Am Ende ergeben die LEDs einen Farbcode, über welchen ein Widerstandswert ermittelt werden kann, dieser dient den Spieler*innen als Schlüssel für das nächste Rätsel.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b="1" dirty="0">
                <a:solidFill>
                  <a:schemeClr val="tx2"/>
                </a:solidFill>
              </a:rPr>
              <a:t>Achtung</a:t>
            </a:r>
            <a:r>
              <a:rPr lang="de-DE" sz="1400" dirty="0">
                <a:solidFill>
                  <a:schemeClr val="tx2"/>
                </a:solidFill>
              </a:rPr>
              <a:t>: Wenn eine falsche Antwort eingegeben wird und die LEDs rot aufleuchten, gibt es eine Strafzeit von 20s.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de-DE" sz="1400" dirty="0">
                <a:solidFill>
                  <a:schemeClr val="tx2"/>
                </a:solidFill>
              </a:rPr>
              <a:t>Das Labyrinth kann mit dem Schalter an der Seite neu gestartet werden.</a:t>
            </a:r>
          </a:p>
          <a:p>
            <a:pPr>
              <a:lnSpc>
                <a:spcPct val="140000"/>
              </a:lnSpc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en-US" sz="1400" dirty="0" err="1">
                <a:solidFill>
                  <a:schemeClr val="tx2"/>
                </a:solidFill>
              </a:rPr>
              <a:t>Schwierigkeitsgrad</a:t>
            </a:r>
            <a:r>
              <a:rPr lang="en-US" sz="1400" dirty="0">
                <a:solidFill>
                  <a:schemeClr val="tx2"/>
                </a:solidFill>
              </a:rPr>
              <a:t>: </a:t>
            </a:r>
            <a:r>
              <a:rPr lang="en-US" sz="1400" dirty="0" err="1">
                <a:solidFill>
                  <a:schemeClr val="tx2"/>
                </a:solidFill>
              </a:rPr>
              <a:t>leicht</a:t>
            </a:r>
            <a:r>
              <a:rPr lang="en-US" sz="1400" dirty="0">
                <a:solidFill>
                  <a:schemeClr val="tx2"/>
                </a:solidFill>
              </a:rPr>
              <a:t>                </a:t>
            </a:r>
            <a:r>
              <a:rPr lang="en-US" sz="1400" dirty="0" err="1">
                <a:solidFill>
                  <a:schemeClr val="tx2"/>
                </a:solidFill>
              </a:rPr>
              <a:t>Spieldauer</a:t>
            </a:r>
            <a:r>
              <a:rPr lang="en-US" sz="1400" dirty="0">
                <a:solidFill>
                  <a:schemeClr val="tx2"/>
                </a:solidFill>
              </a:rPr>
              <a:t>: 5min</a:t>
            </a:r>
          </a:p>
        </p:txBody>
      </p:sp>
    </p:spTree>
    <p:extLst>
      <p:ext uri="{BB962C8B-B14F-4D97-AF65-F5344CB8AC3E}">
        <p14:creationId xmlns:p14="http://schemas.microsoft.com/office/powerpoint/2010/main" val="133518192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AnalogousFromLightSeedRightStep">
      <a:dk1>
        <a:srgbClr val="000000"/>
      </a:dk1>
      <a:lt1>
        <a:srgbClr val="FFFFFF"/>
      </a:lt1>
      <a:dk2>
        <a:srgbClr val="412824"/>
      </a:dk2>
      <a:lt2>
        <a:srgbClr val="E2E7E8"/>
      </a:lt2>
      <a:accent1>
        <a:srgbClr val="C39790"/>
      </a:accent1>
      <a:accent2>
        <a:srgbClr val="BAA07F"/>
      </a:accent2>
      <a:accent3>
        <a:srgbClr val="A6A57E"/>
      </a:accent3>
      <a:accent4>
        <a:srgbClr val="96AB75"/>
      </a:accent4>
      <a:accent5>
        <a:srgbClr val="8BAD83"/>
      </a:accent5>
      <a:accent6>
        <a:srgbClr val="78AF84"/>
      </a:accent6>
      <a:hlink>
        <a:srgbClr val="598C94"/>
      </a:hlink>
      <a:folHlink>
        <a:srgbClr val="7F7F7F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Avenir Next LT Pro</vt:lpstr>
      <vt:lpstr>Modern Love</vt:lpstr>
      <vt:lpstr>BohemianVTI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jannik kemper</dc:creator>
  <cp:lastModifiedBy>jannik kemper</cp:lastModifiedBy>
  <cp:revision>4</cp:revision>
  <dcterms:created xsi:type="dcterms:W3CDTF">2025-01-13T15:23:22Z</dcterms:created>
  <dcterms:modified xsi:type="dcterms:W3CDTF">2025-01-15T12:33:12Z</dcterms:modified>
</cp:coreProperties>
</file>